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A27A8-F146-4948-BB71-60F325A17C5C}" v="4" dt="2021-12-06T14:14:44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채린" userId="459e1ed0-be2c-4e86-8ba3-b163bab149fc" providerId="ADAL" clId="{884A27A8-F146-4948-BB71-60F325A17C5C}"/>
    <pc:docChg chg="undo custSel modSld">
      <pc:chgData name="전채린" userId="459e1ed0-be2c-4e86-8ba3-b163bab149fc" providerId="ADAL" clId="{884A27A8-F146-4948-BB71-60F325A17C5C}" dt="2021-12-06T14:35:50.039" v="63" actId="14100"/>
      <pc:docMkLst>
        <pc:docMk/>
      </pc:docMkLst>
      <pc:sldChg chg="modSp mod">
        <pc:chgData name="전채린" userId="459e1ed0-be2c-4e86-8ba3-b163bab149fc" providerId="ADAL" clId="{884A27A8-F146-4948-BB71-60F325A17C5C}" dt="2021-12-06T14:35:50.039" v="63" actId="14100"/>
        <pc:sldMkLst>
          <pc:docMk/>
          <pc:sldMk cId="0" sldId="256"/>
        </pc:sldMkLst>
        <pc:grpChg chg="mod">
          <ac:chgData name="전채린" userId="459e1ed0-be2c-4e86-8ba3-b163bab149fc" providerId="ADAL" clId="{884A27A8-F146-4948-BB71-60F325A17C5C}" dt="2021-12-06T14:35:50.039" v="63" actId="14100"/>
          <ac:grpSpMkLst>
            <pc:docMk/>
            <pc:sldMk cId="0" sldId="256"/>
            <ac:grpSpMk id="1001" creationId="{00000000-0000-0000-0000-000000000000}"/>
          </ac:grpSpMkLst>
        </pc:grpChg>
      </pc:sldChg>
      <pc:sldChg chg="modSp mod">
        <pc:chgData name="전채린" userId="459e1ed0-be2c-4e86-8ba3-b163bab149fc" providerId="ADAL" clId="{884A27A8-F146-4948-BB71-60F325A17C5C}" dt="2021-12-06T14:34:01.558" v="46" actId="14100"/>
        <pc:sldMkLst>
          <pc:docMk/>
          <pc:sldMk cId="0" sldId="259"/>
        </pc:sldMkLst>
        <pc:grpChg chg="mod">
          <ac:chgData name="전채린" userId="459e1ed0-be2c-4e86-8ba3-b163bab149fc" providerId="ADAL" clId="{884A27A8-F146-4948-BB71-60F325A17C5C}" dt="2021-12-06T14:34:01.558" v="46" actId="14100"/>
          <ac:grpSpMkLst>
            <pc:docMk/>
            <pc:sldMk cId="0" sldId="259"/>
            <ac:grpSpMk id="1001" creationId="{00000000-0000-0000-0000-000000000000}"/>
          </ac:grpSpMkLst>
        </pc:grpChg>
      </pc:sldChg>
      <pc:sldChg chg="modSp mod">
        <pc:chgData name="전채린" userId="459e1ed0-be2c-4e86-8ba3-b163bab149fc" providerId="ADAL" clId="{884A27A8-F146-4948-BB71-60F325A17C5C}" dt="2021-12-06T14:34:12.841" v="47" actId="14100"/>
        <pc:sldMkLst>
          <pc:docMk/>
          <pc:sldMk cId="0" sldId="262"/>
        </pc:sldMkLst>
        <pc:grpChg chg="mod">
          <ac:chgData name="전채린" userId="459e1ed0-be2c-4e86-8ba3-b163bab149fc" providerId="ADAL" clId="{884A27A8-F146-4948-BB71-60F325A17C5C}" dt="2021-12-06T14:34:12.841" v="47" actId="14100"/>
          <ac:grpSpMkLst>
            <pc:docMk/>
            <pc:sldMk cId="0" sldId="262"/>
            <ac:grpSpMk id="1001" creationId="{00000000-0000-0000-0000-000000000000}"/>
          </ac:grpSpMkLst>
        </pc:grpChg>
      </pc:sldChg>
      <pc:sldChg chg="modSp mod">
        <pc:chgData name="전채린" userId="459e1ed0-be2c-4e86-8ba3-b163bab149fc" providerId="ADAL" clId="{884A27A8-F146-4948-BB71-60F325A17C5C}" dt="2021-12-06T14:34:18.358" v="48" actId="14100"/>
        <pc:sldMkLst>
          <pc:docMk/>
          <pc:sldMk cId="0" sldId="265"/>
        </pc:sldMkLst>
        <pc:grpChg chg="mod">
          <ac:chgData name="전채린" userId="459e1ed0-be2c-4e86-8ba3-b163bab149fc" providerId="ADAL" clId="{884A27A8-F146-4948-BB71-60F325A17C5C}" dt="2021-12-06T14:34:18.358" v="48" actId="14100"/>
          <ac:grpSpMkLst>
            <pc:docMk/>
            <pc:sldMk cId="0" sldId="265"/>
            <ac:grpSpMk id="1001" creationId="{00000000-0000-0000-0000-000000000000}"/>
          </ac:grpSpMkLst>
        </pc:grpChg>
      </pc:sldChg>
      <pc:sldChg chg="modSp mod">
        <pc:chgData name="전채린" userId="459e1ed0-be2c-4e86-8ba3-b163bab149fc" providerId="ADAL" clId="{884A27A8-F146-4948-BB71-60F325A17C5C}" dt="2021-12-06T14:34:23.771" v="49" actId="14100"/>
        <pc:sldMkLst>
          <pc:docMk/>
          <pc:sldMk cId="0" sldId="267"/>
        </pc:sldMkLst>
        <pc:grpChg chg="mod">
          <ac:chgData name="전채린" userId="459e1ed0-be2c-4e86-8ba3-b163bab149fc" providerId="ADAL" clId="{884A27A8-F146-4948-BB71-60F325A17C5C}" dt="2021-12-06T14:34:23.771" v="49" actId="14100"/>
          <ac:grpSpMkLst>
            <pc:docMk/>
            <pc:sldMk cId="0" sldId="267"/>
            <ac:grpSpMk id="1001" creationId="{00000000-0000-0000-0000-000000000000}"/>
          </ac:grpSpMkLst>
        </pc:grpChg>
      </pc:sldChg>
      <pc:sldChg chg="modSp mod">
        <pc:chgData name="전채린" userId="459e1ed0-be2c-4e86-8ba3-b163bab149fc" providerId="ADAL" clId="{884A27A8-F146-4948-BB71-60F325A17C5C}" dt="2021-12-06T14:12:05.991" v="39" actId="14100"/>
        <pc:sldMkLst>
          <pc:docMk/>
          <pc:sldMk cId="0" sldId="268"/>
        </pc:sldMkLst>
        <pc:grpChg chg="mod">
          <ac:chgData name="전채린" userId="459e1ed0-be2c-4e86-8ba3-b163bab149fc" providerId="ADAL" clId="{884A27A8-F146-4948-BB71-60F325A17C5C}" dt="2021-12-06T14:12:05.991" v="39" actId="14100"/>
          <ac:grpSpMkLst>
            <pc:docMk/>
            <pc:sldMk cId="0" sldId="268"/>
            <ac:grpSpMk id="1001" creationId="{00000000-0000-0000-0000-000000000000}"/>
          </ac:grpSpMkLst>
        </pc:grpChg>
      </pc:sldChg>
      <pc:sldChg chg="addSp delSp modSp mod">
        <pc:chgData name="전채린" userId="459e1ed0-be2c-4e86-8ba3-b163bab149fc" providerId="ADAL" clId="{884A27A8-F146-4948-BB71-60F325A17C5C}" dt="2021-12-06T14:12:10.624" v="40" actId="14100"/>
        <pc:sldMkLst>
          <pc:docMk/>
          <pc:sldMk cId="0" sldId="269"/>
        </pc:sldMkLst>
        <pc:spChg chg="add del mod">
          <ac:chgData name="전채린" userId="459e1ed0-be2c-4e86-8ba3-b163bab149fc" providerId="ADAL" clId="{884A27A8-F146-4948-BB71-60F325A17C5C}" dt="2021-12-06T13:35:43.290" v="15" actId="478"/>
          <ac:spMkLst>
            <pc:docMk/>
            <pc:sldMk cId="0" sldId="269"/>
            <ac:spMk id="11" creationId="{A581380E-7C65-4F6D-9F2F-C2AA993E23C9}"/>
          </ac:spMkLst>
        </pc:spChg>
        <pc:grpChg chg="mod">
          <ac:chgData name="전채린" userId="459e1ed0-be2c-4e86-8ba3-b163bab149fc" providerId="ADAL" clId="{884A27A8-F146-4948-BB71-60F325A17C5C}" dt="2021-12-06T14:12:10.624" v="40" actId="14100"/>
          <ac:grpSpMkLst>
            <pc:docMk/>
            <pc:sldMk cId="0" sldId="269"/>
            <ac:grpSpMk id="1001" creationId="{00000000-0000-0000-0000-000000000000}"/>
          </ac:grpSpMkLst>
        </pc:grpChg>
      </pc:sldChg>
      <pc:sldChg chg="modSp mod">
        <pc:chgData name="전채린" userId="459e1ed0-be2c-4e86-8ba3-b163bab149fc" providerId="ADAL" clId="{884A27A8-F146-4948-BB71-60F325A17C5C}" dt="2021-12-06T14:12:15.251" v="41" actId="14100"/>
        <pc:sldMkLst>
          <pc:docMk/>
          <pc:sldMk cId="0" sldId="270"/>
        </pc:sldMkLst>
        <pc:grpChg chg="mod">
          <ac:chgData name="전채린" userId="459e1ed0-be2c-4e86-8ba3-b163bab149fc" providerId="ADAL" clId="{884A27A8-F146-4948-BB71-60F325A17C5C}" dt="2021-12-06T14:12:15.251" v="41" actId="14100"/>
          <ac:grpSpMkLst>
            <pc:docMk/>
            <pc:sldMk cId="0" sldId="270"/>
            <ac:grpSpMk id="1001" creationId="{00000000-0000-0000-0000-000000000000}"/>
          </ac:grpSpMkLst>
        </pc:grpChg>
      </pc:sldChg>
      <pc:sldChg chg="delSp modSp mod">
        <pc:chgData name="전채린" userId="459e1ed0-be2c-4e86-8ba3-b163bab149fc" providerId="ADAL" clId="{884A27A8-F146-4948-BB71-60F325A17C5C}" dt="2021-12-06T14:34:37.727" v="52" actId="478"/>
        <pc:sldMkLst>
          <pc:docMk/>
          <pc:sldMk cId="0" sldId="271"/>
        </pc:sldMkLst>
        <pc:grpChg chg="del mod">
          <ac:chgData name="전채린" userId="459e1ed0-be2c-4e86-8ba3-b163bab149fc" providerId="ADAL" clId="{884A27A8-F146-4948-BB71-60F325A17C5C}" dt="2021-12-06T14:34:37.727" v="52" actId="478"/>
          <ac:grpSpMkLst>
            <pc:docMk/>
            <pc:sldMk cId="0" sldId="271"/>
            <ac:grpSpMk id="1001" creationId="{00000000-0000-0000-0000-000000000000}"/>
          </ac:grpSpMkLst>
        </pc:grpChg>
        <pc:grpChg chg="mod">
          <ac:chgData name="전채린" userId="459e1ed0-be2c-4e86-8ba3-b163bab149fc" providerId="ADAL" clId="{884A27A8-F146-4948-BB71-60F325A17C5C}" dt="2021-12-06T14:34:32.018" v="50" actId="14100"/>
          <ac:grpSpMkLst>
            <pc:docMk/>
            <pc:sldMk cId="0" sldId="271"/>
            <ac:grpSpMk id="1002" creationId="{00000000-0000-0000-0000-000000000000}"/>
          </ac:grpSpMkLst>
        </pc:grpChg>
        <pc:picChg chg="del topLvl">
          <ac:chgData name="전채린" userId="459e1ed0-be2c-4e86-8ba3-b163bab149fc" providerId="ADAL" clId="{884A27A8-F146-4948-BB71-60F325A17C5C}" dt="2021-12-06T14:34:37.727" v="52" actId="478"/>
          <ac:picMkLst>
            <pc:docMk/>
            <pc:sldMk cId="0" sldId="271"/>
            <ac:picMk id="3" creationId="{00000000-0000-0000-0000-000000000000}"/>
          </ac:picMkLst>
        </pc:picChg>
      </pc:sldChg>
      <pc:sldChg chg="addSp modSp mod modTransition modAnim">
        <pc:chgData name="전채린" userId="459e1ed0-be2c-4e86-8ba3-b163bab149fc" providerId="ADAL" clId="{884A27A8-F146-4948-BB71-60F325A17C5C}" dt="2021-12-06T14:11:26.144" v="37" actId="1076"/>
        <pc:sldMkLst>
          <pc:docMk/>
          <pc:sldMk cId="0" sldId="272"/>
        </pc:sldMkLst>
        <pc:grpChg chg="mod">
          <ac:chgData name="전채린" userId="459e1ed0-be2c-4e86-8ba3-b163bab149fc" providerId="ADAL" clId="{884A27A8-F146-4948-BB71-60F325A17C5C}" dt="2021-12-06T14:09:17.395" v="25" actId="14100"/>
          <ac:grpSpMkLst>
            <pc:docMk/>
            <pc:sldMk cId="0" sldId="272"/>
            <ac:grpSpMk id="1001" creationId="{00000000-0000-0000-0000-000000000000}"/>
          </ac:grpSpMkLst>
        </pc:grpChg>
        <pc:picChg chg="add mod">
          <ac:chgData name="전채린" userId="459e1ed0-be2c-4e86-8ba3-b163bab149fc" providerId="ADAL" clId="{884A27A8-F146-4948-BB71-60F325A17C5C}" dt="2021-12-06T14:11:26.144" v="37" actId="1076"/>
          <ac:picMkLst>
            <pc:docMk/>
            <pc:sldMk cId="0" sldId="272"/>
            <ac:picMk id="2" creationId="{5D8BB179-DA41-4A35-8111-ADA2C33FDC51}"/>
          </ac:picMkLst>
        </pc:picChg>
        <pc:picChg chg="mod">
          <ac:chgData name="전채린" userId="459e1ed0-be2c-4e86-8ba3-b163bab149fc" providerId="ADAL" clId="{884A27A8-F146-4948-BB71-60F325A17C5C}" dt="2021-12-06T14:09:07.574" v="23" actId="1076"/>
          <ac:picMkLst>
            <pc:docMk/>
            <pc:sldMk cId="0" sldId="272"/>
            <ac:picMk id="5" creationId="{00000000-0000-0000-0000-000000000000}"/>
          </ac:picMkLst>
        </pc:picChg>
      </pc:sldChg>
      <pc:sldChg chg="delSp modSp mod">
        <pc:chgData name="전채린" userId="459e1ed0-be2c-4e86-8ba3-b163bab149fc" providerId="ADAL" clId="{884A27A8-F146-4948-BB71-60F325A17C5C}" dt="2021-12-06T14:34:46.018" v="54" actId="478"/>
        <pc:sldMkLst>
          <pc:docMk/>
          <pc:sldMk cId="0" sldId="273"/>
        </pc:sldMkLst>
        <pc:grpChg chg="del">
          <ac:chgData name="전채린" userId="459e1ed0-be2c-4e86-8ba3-b163bab149fc" providerId="ADAL" clId="{884A27A8-F146-4948-BB71-60F325A17C5C}" dt="2021-12-06T14:34:46.018" v="54" actId="478"/>
          <ac:grpSpMkLst>
            <pc:docMk/>
            <pc:sldMk cId="0" sldId="273"/>
            <ac:grpSpMk id="1001" creationId="{00000000-0000-0000-0000-000000000000}"/>
          </ac:grpSpMkLst>
        </pc:grpChg>
        <pc:grpChg chg="mod">
          <ac:chgData name="전채린" userId="459e1ed0-be2c-4e86-8ba3-b163bab149fc" providerId="ADAL" clId="{884A27A8-F146-4948-BB71-60F325A17C5C}" dt="2021-12-06T14:34:44.819" v="53" actId="14100"/>
          <ac:grpSpMkLst>
            <pc:docMk/>
            <pc:sldMk cId="0" sldId="273"/>
            <ac:grpSpMk id="1002" creationId="{00000000-0000-0000-0000-000000000000}"/>
          </ac:grpSpMkLst>
        </pc:grpChg>
      </pc:sldChg>
      <pc:sldChg chg="delSp modSp mod">
        <pc:chgData name="전채린" userId="459e1ed0-be2c-4e86-8ba3-b163bab149fc" providerId="ADAL" clId="{884A27A8-F146-4948-BB71-60F325A17C5C}" dt="2021-12-06T14:34:57" v="58" actId="14100"/>
        <pc:sldMkLst>
          <pc:docMk/>
          <pc:sldMk cId="0" sldId="275"/>
        </pc:sldMkLst>
        <pc:grpChg chg="del">
          <ac:chgData name="전채린" userId="459e1ed0-be2c-4e86-8ba3-b163bab149fc" providerId="ADAL" clId="{884A27A8-F146-4948-BB71-60F325A17C5C}" dt="2021-12-06T14:34:54.103" v="56" actId="478"/>
          <ac:grpSpMkLst>
            <pc:docMk/>
            <pc:sldMk cId="0" sldId="275"/>
            <ac:grpSpMk id="1001" creationId="{00000000-0000-0000-0000-000000000000}"/>
          </ac:grpSpMkLst>
        </pc:grpChg>
        <pc:grpChg chg="mod">
          <ac:chgData name="전채린" userId="459e1ed0-be2c-4e86-8ba3-b163bab149fc" providerId="ADAL" clId="{884A27A8-F146-4948-BB71-60F325A17C5C}" dt="2021-12-06T14:34:57" v="58" actId="14100"/>
          <ac:grpSpMkLst>
            <pc:docMk/>
            <pc:sldMk cId="0" sldId="275"/>
            <ac:grpSpMk id="1002" creationId="{00000000-0000-0000-0000-000000000000}"/>
          </ac:grpSpMkLst>
        </pc:grpChg>
      </pc:sldChg>
      <pc:sldChg chg="delSp modSp mod">
        <pc:chgData name="전채린" userId="459e1ed0-be2c-4e86-8ba3-b163bab149fc" providerId="ADAL" clId="{884A27A8-F146-4948-BB71-60F325A17C5C}" dt="2021-12-06T14:35:03.483" v="60" actId="478"/>
        <pc:sldMkLst>
          <pc:docMk/>
          <pc:sldMk cId="0" sldId="277"/>
        </pc:sldMkLst>
        <pc:grpChg chg="del">
          <ac:chgData name="전채린" userId="459e1ed0-be2c-4e86-8ba3-b163bab149fc" providerId="ADAL" clId="{884A27A8-F146-4948-BB71-60F325A17C5C}" dt="2021-12-06T14:35:03.483" v="60" actId="478"/>
          <ac:grpSpMkLst>
            <pc:docMk/>
            <pc:sldMk cId="0" sldId="277"/>
            <ac:grpSpMk id="1001" creationId="{00000000-0000-0000-0000-000000000000}"/>
          </ac:grpSpMkLst>
        </pc:grpChg>
        <pc:grpChg chg="mod">
          <ac:chgData name="전채린" userId="459e1ed0-be2c-4e86-8ba3-b163bab149fc" providerId="ADAL" clId="{884A27A8-F146-4948-BB71-60F325A17C5C}" dt="2021-12-06T14:35:02.179" v="59" actId="14100"/>
          <ac:grpSpMkLst>
            <pc:docMk/>
            <pc:sldMk cId="0" sldId="277"/>
            <ac:grpSpMk id="1002" creationId="{00000000-0000-0000-0000-000000000000}"/>
          </ac:grpSpMkLst>
        </pc:grpChg>
      </pc:sldChg>
      <pc:sldChg chg="modSp mod">
        <pc:chgData name="전채린" userId="459e1ed0-be2c-4e86-8ba3-b163bab149fc" providerId="ADAL" clId="{884A27A8-F146-4948-BB71-60F325A17C5C}" dt="2021-12-06T13:12:10.850" v="7" actId="14100"/>
        <pc:sldMkLst>
          <pc:docMk/>
          <pc:sldMk cId="0" sldId="278"/>
        </pc:sldMkLst>
        <pc:grpChg chg="mod">
          <ac:chgData name="전채린" userId="459e1ed0-be2c-4e86-8ba3-b163bab149fc" providerId="ADAL" clId="{884A27A8-F146-4948-BB71-60F325A17C5C}" dt="2021-12-06T13:12:10.850" v="7" actId="14100"/>
          <ac:grpSpMkLst>
            <pc:docMk/>
            <pc:sldMk cId="0" sldId="278"/>
            <ac:grpSpMk id="1002" creationId="{00000000-0000-0000-0000-000000000000}"/>
          </ac:grpSpMkLst>
        </pc:grpChg>
      </pc:sldChg>
      <pc:sldChg chg="modSp mod">
        <pc:chgData name="전채린" userId="459e1ed0-be2c-4e86-8ba3-b163bab149fc" providerId="ADAL" clId="{884A27A8-F146-4948-BB71-60F325A17C5C}" dt="2021-12-06T13:12:50.807" v="11" actId="14100"/>
        <pc:sldMkLst>
          <pc:docMk/>
          <pc:sldMk cId="0" sldId="279"/>
        </pc:sldMkLst>
        <pc:grpChg chg="mod">
          <ac:chgData name="전채린" userId="459e1ed0-be2c-4e86-8ba3-b163bab149fc" providerId="ADAL" clId="{884A27A8-F146-4948-BB71-60F325A17C5C}" dt="2021-12-06T13:12:50.807" v="11" actId="14100"/>
          <ac:grpSpMkLst>
            <pc:docMk/>
            <pc:sldMk cId="0" sldId="279"/>
            <ac:grpSpMk id="1001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8000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9967" y="4085443"/>
            <a:ext cx="8497691" cy="26412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40059" y="3624983"/>
            <a:ext cx="8324604" cy="8888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42916" y="6004030"/>
            <a:ext cx="7889060" cy="8888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3173"/>
            <a:ext cx="12853626" cy="10385964"/>
            <a:chOff x="-994326" y="-53173"/>
            <a:chExt cx="13847952" cy="103859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4326" y="-53173"/>
              <a:ext cx="13847952" cy="103859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11718" y="3613147"/>
            <a:ext cx="2821595" cy="298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8194" y="2743659"/>
            <a:ext cx="2568483" cy="939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6763" y="6660592"/>
            <a:ext cx="1962701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272" y="5782032"/>
            <a:ext cx="4081419" cy="19047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421" y="5007773"/>
            <a:ext cx="2936429" cy="939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7372" y="2734171"/>
            <a:ext cx="12980191" cy="5345914"/>
            <a:chOff x="4957372" y="2734171"/>
            <a:chExt cx="12980191" cy="53459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957372" y="2734171"/>
              <a:ext cx="4009382" cy="5345914"/>
              <a:chOff x="4957372" y="2734171"/>
              <a:chExt cx="4009382" cy="534591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957372" y="2734171"/>
                <a:ext cx="4009382" cy="53459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42776" y="2734171"/>
              <a:ext cx="4009382" cy="5345914"/>
              <a:chOff x="9442776" y="2734171"/>
              <a:chExt cx="4009382" cy="53459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42776" y="2734171"/>
                <a:ext cx="4009382" cy="53459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928180" y="2734171"/>
              <a:ext cx="4009382" cy="5345914"/>
              <a:chOff x="13928180" y="2734171"/>
              <a:chExt cx="4009382" cy="53459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928180" y="2734171"/>
                <a:ext cx="4009382" cy="5345914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3008" y="8469401"/>
            <a:ext cx="1391203" cy="761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83716" y="8469401"/>
            <a:ext cx="1374061" cy="761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24859" y="8469401"/>
            <a:ext cx="1253302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3173"/>
            <a:ext cx="12853626" cy="10385964"/>
            <a:chOff x="-994326" y="-53173"/>
            <a:chExt cx="13847952" cy="103859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4326" y="-53173"/>
              <a:ext cx="13847952" cy="103859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11718" y="3613147"/>
            <a:ext cx="2821595" cy="298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8194" y="2743659"/>
            <a:ext cx="2568483" cy="939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6763" y="6660592"/>
            <a:ext cx="1941750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69236"/>
            <a:ext cx="18285714" cy="8547242"/>
            <a:chOff x="-236719" y="869236"/>
            <a:chExt cx="18522433" cy="8547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6719" y="869236"/>
              <a:ext cx="18522433" cy="85472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1725" y="1775068"/>
            <a:ext cx="7125993" cy="653697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02574" y="4310634"/>
            <a:ext cx="2161211" cy="93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3333" y="1809350"/>
            <a:ext cx="26190" cy="6599652"/>
            <a:chOff x="1733333" y="1809350"/>
            <a:chExt cx="26190" cy="65996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" y="1809350"/>
              <a:ext cx="26190" cy="65996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08572" y="1775068"/>
            <a:ext cx="7112508" cy="55770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7687" y="869236"/>
            <a:ext cx="18070313" cy="8547242"/>
            <a:chOff x="217687" y="869236"/>
            <a:chExt cx="18522433" cy="8547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687" y="869236"/>
              <a:ext cx="18522433" cy="85472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9648" y="1782686"/>
            <a:ext cx="5258713" cy="6328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91318" y="4299378"/>
            <a:ext cx="2161211" cy="93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3333" y="1809350"/>
            <a:ext cx="26190" cy="6599652"/>
            <a:chOff x="1733333" y="1809350"/>
            <a:chExt cx="26190" cy="65996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" y="1809350"/>
              <a:ext cx="26190" cy="65996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4629" y="1747858"/>
            <a:ext cx="5533576" cy="7496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423" y="835555"/>
            <a:ext cx="18233578" cy="8547242"/>
            <a:chOff x="54422" y="835555"/>
            <a:chExt cx="18522433" cy="85472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22" y="835555"/>
              <a:ext cx="18522433" cy="85472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3096" y="1775068"/>
            <a:ext cx="6922570" cy="74969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02574" y="4310634"/>
            <a:ext cx="2161211" cy="939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3333" y="1809350"/>
            <a:ext cx="26190" cy="6599652"/>
            <a:chOff x="1733333" y="1809350"/>
            <a:chExt cx="26190" cy="65996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333" y="1809350"/>
              <a:ext cx="26190" cy="65996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26932" y="1775068"/>
            <a:ext cx="7139479" cy="55770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11718" y="3613147"/>
            <a:ext cx="2821595" cy="298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8194" y="2743659"/>
            <a:ext cx="2568483" cy="939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66763" y="6660592"/>
            <a:ext cx="2083524" cy="558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53172"/>
            <a:ext cx="13847619" cy="10385964"/>
            <a:chOff x="0" y="0"/>
            <a:chExt cx="13847619" cy="103327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847619" cy="10332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30400" y="-1"/>
            <a:ext cx="3655314" cy="10880953"/>
            <a:chOff x="16632966" y="-333333"/>
            <a:chExt cx="1652748" cy="112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32966" y="-333333"/>
              <a:ext cx="1652748" cy="112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5175424" y="4673672"/>
            <a:ext cx="2565264" cy="939657"/>
          </a:xfrm>
          <a:prstGeom prst="rect">
            <a:avLst/>
          </a:prstGeom>
        </p:spPr>
      </p:pic>
      <p:pic>
        <p:nvPicPr>
          <p:cNvPr id="2" name="IMG_1570">
            <a:hlinkClick r:id="" action="ppaction://media"/>
            <a:extLst>
              <a:ext uri="{FF2B5EF4-FFF2-40B4-BE49-F238E27FC236}">
                <a16:creationId xmlns:a16="http://schemas.microsoft.com/office/drawing/2014/main" id="{5D8BB179-DA41-4A35-8111-ADA2C33FD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90500"/>
            <a:ext cx="12954000" cy="899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36"/>
    </mc:Choice>
    <mc:Fallback>
      <p:transition spd="slow" advTm="73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11718" y="3613147"/>
            <a:ext cx="2821595" cy="298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8194" y="2743659"/>
            <a:ext cx="2568483" cy="939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66763" y="6660592"/>
            <a:ext cx="1914931" cy="558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33" y="0"/>
            <a:ext cx="13847952" cy="10332791"/>
            <a:chOff x="0" y="0"/>
            <a:chExt cx="13847619" cy="103327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847619" cy="10332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98897" y="2373726"/>
            <a:ext cx="2588755" cy="9396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7468" y="5118268"/>
            <a:ext cx="10191542" cy="13409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576672"/>
            <a:ext cx="5349206" cy="7132370"/>
            <a:chOff x="0" y="1576672"/>
            <a:chExt cx="5349206" cy="71323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76672"/>
              <a:ext cx="5349206" cy="71323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386" y="846353"/>
            <a:ext cx="8673007" cy="2793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863" y="4845128"/>
            <a:ext cx="2707744" cy="31237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9941" y="4824515"/>
            <a:ext cx="2707744" cy="31237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0335" y="4824515"/>
            <a:ext cx="2707744" cy="312373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91304" y="4824515"/>
            <a:ext cx="2707744" cy="31237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04762" y="6380952"/>
            <a:ext cx="18741667" cy="4059253"/>
            <a:chOff x="-304762" y="6380952"/>
            <a:chExt cx="18741667" cy="40592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762" y="6380952"/>
              <a:ext cx="18741667" cy="40592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5706" y="7226525"/>
            <a:ext cx="2346503" cy="634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6620" y="7226525"/>
            <a:ext cx="1665673" cy="63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6646" y="7226525"/>
            <a:ext cx="1548968" cy="634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77693" y="7226525"/>
            <a:ext cx="1533571" cy="634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11718" y="3613147"/>
            <a:ext cx="2821595" cy="298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8194" y="2743659"/>
            <a:ext cx="2568483" cy="939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46953" y="6660592"/>
            <a:ext cx="2265354" cy="558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9483"/>
            <a:ext cx="13938354" cy="10385965"/>
            <a:chOff x="0" y="0"/>
            <a:chExt cx="13847619" cy="103327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847619" cy="10332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49908" y="1478308"/>
            <a:ext cx="4440498" cy="19047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8487" y="4319544"/>
            <a:ext cx="9403193" cy="94981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4202" y="4211574"/>
            <a:ext cx="3394843" cy="12698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68487" y="5638001"/>
            <a:ext cx="7804148" cy="5587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202" y="5542726"/>
            <a:ext cx="1725675" cy="12698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68487" y="6828144"/>
            <a:ext cx="8919345" cy="9498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202" y="6738164"/>
            <a:ext cx="2278043" cy="126981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22288" y="661946"/>
            <a:ext cx="4151049" cy="9396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76106" y="441449"/>
            <a:ext cx="6776110" cy="5587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1821" y="333478"/>
            <a:ext cx="2525657" cy="12698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76106" y="1759906"/>
            <a:ext cx="8148317" cy="5587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1821" y="1664631"/>
            <a:ext cx="2354232" cy="12698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76106" y="3140525"/>
            <a:ext cx="8889175" cy="5587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1821" y="3050545"/>
            <a:ext cx="2629146" cy="12698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66582" y="7931334"/>
            <a:ext cx="8322636" cy="5587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2297" y="7836059"/>
            <a:ext cx="1659010" cy="12698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66582" y="9131001"/>
            <a:ext cx="8902025" cy="9498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2297" y="9041021"/>
            <a:ext cx="1810752" cy="126981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11718" y="3613147"/>
            <a:ext cx="2821595" cy="298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38194" y="2743659"/>
            <a:ext cx="2568483" cy="939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26572" y="6660592"/>
            <a:ext cx="2089462" cy="5587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53172"/>
            <a:ext cx="13847619" cy="10385964"/>
            <a:chOff x="0" y="0"/>
            <a:chExt cx="13847619" cy="103327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847619" cy="10332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0480" y="1281927"/>
            <a:ext cx="5520239" cy="190471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5200019" y="4587296"/>
            <a:ext cx="2296527" cy="93965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1430" y="3217230"/>
            <a:ext cx="3085510" cy="5587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1863" y="-167247"/>
            <a:ext cx="7926256" cy="10568482"/>
            <a:chOff x="-131863" y="-167247"/>
            <a:chExt cx="7926256" cy="105684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1863" y="-167247"/>
              <a:ext cx="7926256" cy="10568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1864" y="0"/>
            <a:ext cx="7926256" cy="10285714"/>
            <a:chOff x="0" y="0"/>
            <a:chExt cx="7794392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7794392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78435" y="839889"/>
            <a:ext cx="10709565" cy="8607221"/>
            <a:chOff x="7578435" y="839699"/>
            <a:chExt cx="11476294" cy="86072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8435" y="839699"/>
              <a:ext cx="11476294" cy="86072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326" y="3695689"/>
            <a:ext cx="5039417" cy="41903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8147" y="3598968"/>
            <a:ext cx="2523365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386" y="846353"/>
            <a:ext cx="8673007" cy="27935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863" y="4845130"/>
            <a:ext cx="2707746" cy="312373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29939" y="4824510"/>
            <a:ext cx="2707746" cy="312373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0291" y="4824510"/>
            <a:ext cx="2707746" cy="31237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91339" y="4824510"/>
            <a:ext cx="2707746" cy="31237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04762" y="6380952"/>
            <a:ext cx="18741667" cy="4059253"/>
            <a:chOff x="-304762" y="6380952"/>
            <a:chExt cx="18741667" cy="40592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762" y="6380952"/>
              <a:ext cx="18741667" cy="40592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5706" y="7226525"/>
            <a:ext cx="1755280" cy="634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6620" y="7226525"/>
            <a:ext cx="1370061" cy="63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6954" y="7226525"/>
            <a:ext cx="2050892" cy="634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78001" y="7226525"/>
            <a:ext cx="1370061" cy="634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3173"/>
            <a:ext cx="12853626" cy="10385964"/>
            <a:chOff x="-994326" y="-53173"/>
            <a:chExt cx="13847952" cy="103859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4326" y="-53173"/>
              <a:ext cx="13847952" cy="103859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11718" y="3613147"/>
            <a:ext cx="2821595" cy="298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8194" y="2743659"/>
            <a:ext cx="2568483" cy="939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6765" y="6660592"/>
            <a:ext cx="2530524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7131" y="-221532"/>
            <a:ext cx="14280912" cy="10710684"/>
            <a:chOff x="4187131" y="-221532"/>
            <a:chExt cx="14280912" cy="10710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7131" y="-221532"/>
              <a:ext cx="14280912" cy="107106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9027" y="1217799"/>
            <a:ext cx="7056685" cy="7850117"/>
            <a:chOff x="-59027" y="1217799"/>
            <a:chExt cx="7056685" cy="7850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9027" y="1217799"/>
              <a:ext cx="7056685" cy="7850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619" y="-110138"/>
            <a:ext cx="2592387" cy="10484793"/>
            <a:chOff x="15797619" y="-110138"/>
            <a:chExt cx="2592387" cy="10484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97619" y="-110138"/>
              <a:ext cx="2592387" cy="104847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04" y="1918870"/>
            <a:ext cx="4081419" cy="19047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983" y="3630811"/>
            <a:ext cx="3523714" cy="9396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7553" y="4932172"/>
            <a:ext cx="4628405" cy="13409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054670" y="4584087"/>
            <a:ext cx="2067246" cy="9396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0727" y="-212485"/>
            <a:ext cx="14280912" cy="10710684"/>
            <a:chOff x="4190727" y="-212485"/>
            <a:chExt cx="14280912" cy="10710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0727" y="-212485"/>
              <a:ext cx="14280912" cy="107106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9027" y="1217799"/>
            <a:ext cx="7056685" cy="7850117"/>
            <a:chOff x="-59027" y="1217799"/>
            <a:chExt cx="7056685" cy="7850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9027" y="1217799"/>
              <a:ext cx="7056685" cy="7850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97619" y="-110138"/>
            <a:ext cx="2592387" cy="10484793"/>
            <a:chOff x="15797619" y="-110138"/>
            <a:chExt cx="2592387" cy="10484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97619" y="-110138"/>
              <a:ext cx="2592387" cy="104847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604" y="1918870"/>
            <a:ext cx="4081419" cy="19047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8983" y="3630811"/>
            <a:ext cx="3523714" cy="9396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7553" y="4932172"/>
            <a:ext cx="4493754" cy="17320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16519800" y="4123655"/>
            <a:ext cx="1141683" cy="9396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3173"/>
            <a:ext cx="12853626" cy="10385964"/>
            <a:chOff x="-994326" y="-53173"/>
            <a:chExt cx="13847952" cy="103859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94326" y="-53173"/>
              <a:ext cx="13847952" cy="103859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11718" y="3613147"/>
            <a:ext cx="2821595" cy="29808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38194" y="2743659"/>
            <a:ext cx="2568483" cy="939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6763" y="6660592"/>
            <a:ext cx="2039944" cy="5587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03715" y="0"/>
            <a:ext cx="7805826" cy="10407907"/>
            <a:chOff x="5003715" y="0"/>
            <a:chExt cx="7805826" cy="104079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3715" y="0"/>
              <a:ext cx="7805826" cy="10407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3385" y="-84784"/>
            <a:ext cx="5337109" cy="10476004"/>
            <a:chOff x="-103385" y="-84784"/>
            <a:chExt cx="5337109" cy="104760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3385" y="-84784"/>
              <a:ext cx="5337109" cy="104760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790" y="4743503"/>
            <a:ext cx="3152550" cy="9396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527" y="5577461"/>
            <a:ext cx="4081419" cy="190471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7334" y="2230572"/>
            <a:ext cx="1195653" cy="5587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76885" y="733476"/>
            <a:ext cx="1513994" cy="20316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7334" y="5158125"/>
            <a:ext cx="2485170" cy="55871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76885" y="3651501"/>
            <a:ext cx="1412409" cy="20316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7334" y="8210239"/>
            <a:ext cx="3770217" cy="5587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76885" y="6703620"/>
            <a:ext cx="1453043" cy="20316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73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8994" y="729775"/>
            <a:ext cx="5205263" cy="30189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7087" y="3889039"/>
            <a:ext cx="6087772" cy="5196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54762" y="-142857"/>
            <a:ext cx="9757936" cy="10569064"/>
            <a:chOff x="8654762" y="-142857"/>
            <a:chExt cx="9757936" cy="105690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4762" y="-142857"/>
              <a:ext cx="9757936" cy="105690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73810" y="892943"/>
            <a:ext cx="7268205" cy="8547448"/>
            <a:chOff x="9573810" y="892943"/>
            <a:chExt cx="7268205" cy="85474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3810" y="892943"/>
              <a:ext cx="7268205" cy="85474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6390335" y="1548587"/>
            <a:ext cx="2605652" cy="914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사용자 지정</PresentationFormat>
  <Paragraphs>0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전채린</cp:lastModifiedBy>
  <cp:revision>1</cp:revision>
  <dcterms:created xsi:type="dcterms:W3CDTF">2021-12-06T22:02:09Z</dcterms:created>
  <dcterms:modified xsi:type="dcterms:W3CDTF">2021-12-06T14:36:11Z</dcterms:modified>
</cp:coreProperties>
</file>